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8C3FA7-CEEB-457A-870C-45B94D366944}"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504F-8F51-40AA-A3B8-93E327C4870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C3FA7-CEEB-457A-870C-45B94D366944}"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504F-8F51-40AA-A3B8-93E327C487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C3FA7-CEEB-457A-870C-45B94D366944}"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504F-8F51-40AA-A3B8-93E327C4870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8C3FA7-CEEB-457A-870C-45B94D366944}"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504F-8F51-40AA-A3B8-93E327C4870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88C3FA7-CEEB-457A-870C-45B94D366944}"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504F-8F51-40AA-A3B8-93E327C4870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8C3FA7-CEEB-457A-870C-45B94D366944}"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D504F-8F51-40AA-A3B8-93E327C4870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8C3FA7-CEEB-457A-870C-45B94D366944}" type="datetimeFigureOut">
              <a:rPr lang="en-US" smtClean="0"/>
              <a:t>11/20/2014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D504F-8F51-40AA-A3B8-93E327C4870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8C3FA7-CEEB-457A-870C-45B94D366944}" type="datetimeFigureOut">
              <a:rPr lang="en-US" smtClean="0"/>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D504F-8F51-40AA-A3B8-93E327C487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C3FA7-CEEB-457A-870C-45B94D366944}" type="datetimeFigureOut">
              <a:rPr lang="en-US" smtClean="0"/>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9D504F-8F51-40AA-A3B8-93E327C487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88C3FA7-CEEB-457A-870C-45B94D366944}" type="datetimeFigureOut">
              <a:rPr lang="en-US" smtClean="0"/>
              <a:t>11/20/2014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A9D504F-8F51-40AA-A3B8-93E327C4870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C3FA7-CEEB-457A-870C-45B94D366944}"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D504F-8F51-40AA-A3B8-93E327C4870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88C3FA7-CEEB-457A-870C-45B94D366944}" type="datetimeFigureOut">
              <a:rPr lang="en-US" smtClean="0"/>
              <a:t>11/20/2014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A9D504F-8F51-40AA-A3B8-93E327C4870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bs.org/earthonedge/ecosystems/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405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endParaRPr lang="en-US" dirty="0"/>
          </a:p>
        </p:txBody>
      </p:sp>
      <p:sp>
        <p:nvSpPr>
          <p:cNvPr id="3" name="Content Placeholder 2"/>
          <p:cNvSpPr>
            <a:spLocks noGrp="1"/>
          </p:cNvSpPr>
          <p:nvPr>
            <p:ph idx="1"/>
          </p:nvPr>
        </p:nvSpPr>
        <p:spPr/>
        <p:txBody>
          <a:bodyPr/>
          <a:lstStyle/>
          <a:p>
            <a:r>
              <a:rPr lang="en-US" dirty="0"/>
              <a:t>Presentations, poster boards, story readings, book about their favorite animal, word wall participation, poem created, favorite animals writing, diorama, discussion participation, listening skills on display, pictures brought from home, math homework, Labelling a map, song made and participation, and participation in gym games.</a:t>
            </a:r>
          </a:p>
          <a:p>
            <a:endParaRPr lang="en-US" dirty="0"/>
          </a:p>
        </p:txBody>
      </p:sp>
    </p:spTree>
    <p:extLst>
      <p:ext uri="{BB962C8B-B14F-4D97-AF65-F5344CB8AC3E}">
        <p14:creationId xmlns:p14="http://schemas.microsoft.com/office/powerpoint/2010/main" val="3114390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9717496"/>
              </p:ext>
            </p:extLst>
          </p:nvPr>
        </p:nvGraphicFramePr>
        <p:xfrm>
          <a:off x="0" y="1"/>
          <a:ext cx="9143999" cy="6857999"/>
        </p:xfrm>
        <a:graphic>
          <a:graphicData uri="http://schemas.openxmlformats.org/drawingml/2006/table">
            <a:tbl>
              <a:tblPr firstRow="1" bandRow="1">
                <a:tableStyleId>{5C22544A-7EE6-4342-B048-85BDC9FD1C3A}</a:tableStyleId>
              </a:tblPr>
              <a:tblGrid>
                <a:gridCol w="1524000"/>
                <a:gridCol w="1524000"/>
                <a:gridCol w="1524000"/>
                <a:gridCol w="1524000"/>
                <a:gridCol w="1437641"/>
                <a:gridCol w="1610358"/>
              </a:tblGrid>
              <a:tr h="779770">
                <a:tc>
                  <a:txBody>
                    <a:bodyPr/>
                    <a:lstStyle/>
                    <a:p>
                      <a:r>
                        <a:rPr lang="en-US" dirty="0" smtClean="0"/>
                        <a:t>Subject</a:t>
                      </a:r>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c>
                  <a:txBody>
                    <a:bodyPr/>
                    <a:lstStyle/>
                    <a:p>
                      <a:r>
                        <a:rPr lang="en-US" dirty="0" smtClean="0"/>
                        <a:t>Friday</a:t>
                      </a:r>
                      <a:endParaRPr lang="en-US" dirty="0"/>
                    </a:p>
                  </a:txBody>
                  <a:tcPr/>
                </a:tc>
              </a:tr>
              <a:tr h="1902997">
                <a:tc>
                  <a:txBody>
                    <a:bodyPr/>
                    <a:lstStyle/>
                    <a:p>
                      <a:r>
                        <a:rPr lang="en-US" sz="1050" dirty="0" smtClean="0"/>
                        <a:t>LA</a:t>
                      </a:r>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have a choice in their preference in ecosystem books. Each book will be on a specific ecosystem. </a:t>
                      </a:r>
                    </a:p>
                    <a:p>
                      <a:endParaRPr lang="en-US" sz="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present their information on the book they read to the  class. (students have the option of making groups or they may do it by themselves.) </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make a poster board of their ecosystem and hang them up around the classroom. </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read a story that another classmate made about a specific animal and its habitat. </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 may read aloud poster boards around the room.</a:t>
                      </a:r>
                    </a:p>
                    <a:p>
                      <a:endParaRPr lang="en-US" sz="1600" dirty="0"/>
                    </a:p>
                  </a:txBody>
                  <a:tcPr/>
                </a:tc>
              </a:tr>
              <a:tr h="2527862">
                <a:tc>
                  <a:txBody>
                    <a:bodyPr/>
                    <a:lstStyle/>
                    <a:p>
                      <a:r>
                        <a:rPr lang="en-US" sz="1600" dirty="0" smtClean="0"/>
                        <a:t>Art/music</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examine the water coloring of the ecosystems and make their own ecosystem paintings</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listen to the sounds of an ecosystem and different animal noises fro each ecosystem</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examine photographs of their ecosystem and animals in Find It in the Desert by Dee Philips, Find It on a Coral Reef by Dee Philips, and Common Ground: The Water, Earth, and Air We Share by Molly Bang</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bring in pictures of their favorite animal and its ecosystem and share it with their classmates</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make a beat and rhythm using animal sounds</a:t>
                      </a:r>
                    </a:p>
                    <a:p>
                      <a:endParaRPr lang="en-US" sz="1600" dirty="0"/>
                    </a:p>
                  </a:txBody>
                  <a:tcPr/>
                </a:tc>
              </a:tr>
              <a:tr h="1647370">
                <a:tc>
                  <a:txBody>
                    <a:bodyPr/>
                    <a:lstStyle/>
                    <a:p>
                      <a:r>
                        <a:rPr lang="en-US" sz="1600" dirty="0" smtClean="0"/>
                        <a:t>SS</a:t>
                      </a:r>
                      <a:endParaRPr lang="en-US" sz="1600" dirty="0"/>
                    </a:p>
                  </a:txBody>
                  <a:tcPr/>
                </a:tc>
                <a:tc>
                  <a:txBody>
                    <a:bodyPr/>
                    <a:lstStyle/>
                    <a:p>
                      <a:r>
                        <a:rPr lang="en-US" sz="1050" dirty="0" smtClean="0"/>
                        <a:t>Students will examine how the pioneers adapted to the new ecosystems</a:t>
                      </a:r>
                    </a:p>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take a field trip to ND game and fish to examine the ecosystem in ND to see what the pioneers were living in.</a:t>
                      </a:r>
                    </a:p>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demonstrate their knowledge on locations of ecosystems by coloring maps in of different ecosystems</a:t>
                      </a:r>
                    </a:p>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Students will demonstrate their knowledge on locations of ecosystems by coloring maps in of different ecosystems</a:t>
                      </a:r>
                    </a:p>
                    <a:p>
                      <a:endParaRPr lang="en-US" sz="1050" dirty="0"/>
                    </a:p>
                  </a:txBody>
                  <a:tcPr/>
                </a:tc>
                <a:tc>
                  <a:txBody>
                    <a:bodyPr/>
                    <a:lstStyle/>
                    <a:p>
                      <a:r>
                        <a:rPr lang="en-US" sz="1050" dirty="0" smtClean="0"/>
                        <a:t>Students will study the ecosystems of early ages i.e. ice age</a:t>
                      </a:r>
                    </a:p>
                    <a:p>
                      <a:r>
                        <a:rPr lang="en-US" sz="1050" dirty="0" smtClean="0"/>
                        <a:t>Students will examine the change of ecosystems from early travelers</a:t>
                      </a:r>
                    </a:p>
                    <a:p>
                      <a:endParaRPr lang="en-US" sz="1050" dirty="0"/>
                    </a:p>
                  </a:txBody>
                  <a:tcPr/>
                </a:tc>
              </a:tr>
            </a:tbl>
          </a:graphicData>
        </a:graphic>
      </p:graphicFrame>
    </p:spTree>
    <p:extLst>
      <p:ext uri="{BB962C8B-B14F-4D97-AF65-F5344CB8AC3E}">
        <p14:creationId xmlns:p14="http://schemas.microsoft.com/office/powerpoint/2010/main" val="115142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9616057"/>
              </p:ext>
            </p:extLst>
          </p:nvPr>
        </p:nvGraphicFramePr>
        <p:xfrm>
          <a:off x="-1" y="-1"/>
          <a:ext cx="9144000" cy="6915449"/>
        </p:xfrm>
        <a:graphic>
          <a:graphicData uri="http://schemas.openxmlformats.org/drawingml/2006/table">
            <a:tbl>
              <a:tblPr firstRow="1" bandRow="1">
                <a:tableStyleId>{5C22544A-7EE6-4342-B048-85BDC9FD1C3A}</a:tableStyleId>
              </a:tblPr>
              <a:tblGrid>
                <a:gridCol w="1524000"/>
                <a:gridCol w="1524000"/>
                <a:gridCol w="1524000"/>
                <a:gridCol w="1524000"/>
                <a:gridCol w="1524000"/>
                <a:gridCol w="1524000"/>
              </a:tblGrid>
              <a:tr h="1091030">
                <a:tc>
                  <a:txBody>
                    <a:bodyPr/>
                    <a:lstStyle/>
                    <a:p>
                      <a:r>
                        <a:rPr lang="en-US" dirty="0" smtClean="0"/>
                        <a:t>Subject</a:t>
                      </a:r>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 </a:t>
                      </a:r>
                      <a:endParaRPr lang="en-US" dirty="0"/>
                    </a:p>
                  </a:txBody>
                  <a:tcPr/>
                </a:tc>
                <a:tc>
                  <a:txBody>
                    <a:bodyPr/>
                    <a:lstStyle/>
                    <a:p>
                      <a:r>
                        <a:rPr lang="en-US" dirty="0" smtClean="0"/>
                        <a:t>Thursday</a:t>
                      </a:r>
                      <a:endParaRPr lang="en-US" dirty="0"/>
                    </a:p>
                  </a:txBody>
                  <a:tcPr/>
                </a:tc>
                <a:tc>
                  <a:txBody>
                    <a:bodyPr/>
                    <a:lstStyle/>
                    <a:p>
                      <a:r>
                        <a:rPr lang="en-US" dirty="0" smtClean="0"/>
                        <a:t>Friday</a:t>
                      </a:r>
                      <a:endParaRPr lang="en-US" dirty="0"/>
                    </a:p>
                  </a:txBody>
                  <a:tcPr/>
                </a:tc>
              </a:tr>
              <a:tr h="1844955">
                <a:tc>
                  <a:txBody>
                    <a:bodyPr/>
                    <a:lstStyle/>
                    <a:p>
                      <a:r>
                        <a:rPr lang="en-US" dirty="0" smtClean="0"/>
                        <a:t>Science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Students will learn about specific ecosystems by navigating through </a:t>
                      </a:r>
                      <a:r>
                        <a:rPr lang="en-US" sz="1200" dirty="0" smtClean="0">
                          <a:hlinkClick r:id="rId2"/>
                        </a:rPr>
                        <a:t>http://www.pbs.org/earthonedge/ecosystems/index.html</a:t>
                      </a:r>
                      <a:r>
                        <a:rPr lang="en-US" sz="1200" dirty="0" smtClean="0"/>
                        <a:t> </a:t>
                      </a:r>
                      <a:endParaRPr lang="en-US" sz="1200" b="0"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Students will select their desired ecosystem and make a poster board on the ecosystem which will include; animals, conditions, plants, food chain, and other fun facts.</a:t>
                      </a:r>
                      <a:endParaRPr lang="en-US" sz="1100" b="0"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Students will present their favorite animal and its ecosystem and habitat to the class.</a:t>
                      </a:r>
                      <a:endParaRPr lang="en-US" sz="1400" b="0"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Students will be put into groups by drawing popsicle sticks, Once they are in their groups, students will be making dioramas of their ecosystem </a:t>
                      </a:r>
                      <a:endParaRPr lang="en-US" sz="1100" b="0" dirty="0" smtClean="0"/>
                    </a:p>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Other classes will be able to walk through the classroom and visit the ecosystem dioramas and</a:t>
                      </a:r>
                      <a:r>
                        <a:rPr lang="en-US" sz="1100" b="0" dirty="0" smtClean="0"/>
                        <a:t> </a:t>
                      </a:r>
                      <a:r>
                        <a:rPr lang="en-US" sz="1100" dirty="0" smtClean="0"/>
                        <a:t>students will present and give information to them about their ecosystem.</a:t>
                      </a:r>
                      <a:endParaRPr lang="en-US" sz="1100" b="0" dirty="0" smtClean="0"/>
                    </a:p>
                    <a:p>
                      <a:endParaRPr lang="en-US" sz="1100" dirty="0"/>
                    </a:p>
                  </a:txBody>
                  <a:tcPr/>
                </a:tc>
              </a:tr>
              <a:tr h="1739957">
                <a:tc>
                  <a:txBody>
                    <a:bodyPr/>
                    <a:lstStyle/>
                    <a:p>
                      <a:r>
                        <a:rPr lang="en-US" dirty="0" smtClean="0"/>
                        <a:t>P.E.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Students will play charades with different animals</a:t>
                      </a:r>
                    </a:p>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Students will play freeze tag and to become unfrozen the teacher will pick an ecosystem and the frozen students will have to  mimic an animal from that ecosystem</a:t>
                      </a:r>
                    </a:p>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Students will show they can name  an ecosystem on a nature walk</a:t>
                      </a:r>
                    </a:p>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Students will demonstrate their ability to do animal walks i.e. Crab walk, elephant walk, bear crawl, and frog leap</a:t>
                      </a:r>
                    </a:p>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Students will play octopus </a:t>
                      </a:r>
                      <a:r>
                        <a:rPr lang="en-US" sz="1100" dirty="0" err="1" smtClean="0"/>
                        <a:t>octopus</a:t>
                      </a:r>
                      <a:endParaRPr lang="en-US" sz="1100" dirty="0" smtClean="0"/>
                    </a:p>
                    <a:p>
                      <a:endParaRPr lang="en-US" sz="1100" dirty="0"/>
                    </a:p>
                  </a:txBody>
                  <a:tcPr/>
                </a:tc>
              </a:tr>
              <a:tr h="2182059">
                <a:tc>
                  <a:txBody>
                    <a:bodyPr/>
                    <a:lstStyle/>
                    <a:p>
                      <a:r>
                        <a:rPr lang="en-US" dirty="0" smtClean="0"/>
                        <a:t>Math</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Students will take a vote on favorite ecosystems, they will then find the percentages and fractions with the vote. </a:t>
                      </a:r>
                      <a:endParaRPr lang="en-US" sz="1200" b="0" dirty="0" smtClean="0"/>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Students will take a vote on favorite ecosystems, they will then find the percentages and fractions with the vote. </a:t>
                      </a:r>
                      <a:endParaRPr lang="en-US" sz="1200" b="0" dirty="0" smtClean="0"/>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Students will read graphs on the precipitation of ecosystems</a:t>
                      </a:r>
                      <a:endParaRPr lang="en-US" sz="1200" b="0" dirty="0" smtClean="0"/>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Students  will find common factors in numbers  and apply that to the ecosystems</a:t>
                      </a:r>
                      <a:endParaRPr lang="en-US" sz="1200" b="0" dirty="0" smtClean="0"/>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Students will find patterns in the temperatures in the ecosystems</a:t>
                      </a:r>
                      <a:endParaRPr lang="en-US" sz="1200" b="0" dirty="0" smtClean="0"/>
                    </a:p>
                    <a:p>
                      <a:endParaRPr lang="en-US" sz="1200" dirty="0"/>
                    </a:p>
                  </a:txBody>
                  <a:tcPr/>
                </a:tc>
              </a:tr>
            </a:tbl>
          </a:graphicData>
        </a:graphic>
      </p:graphicFrame>
    </p:spTree>
    <p:extLst>
      <p:ext uri="{BB962C8B-B14F-4D97-AF65-F5344CB8AC3E}">
        <p14:creationId xmlns:p14="http://schemas.microsoft.com/office/powerpoint/2010/main" val="1159013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 patterns</a:t>
            </a:r>
            <a:endParaRPr lang="en-US" dirty="0"/>
          </a:p>
        </p:txBody>
      </p:sp>
      <p:sp>
        <p:nvSpPr>
          <p:cNvPr id="3" name="Content Placeholder 2"/>
          <p:cNvSpPr>
            <a:spLocks noGrp="1"/>
          </p:cNvSpPr>
          <p:nvPr>
            <p:ph idx="1"/>
          </p:nvPr>
        </p:nvSpPr>
        <p:spPr/>
        <p:txBody>
          <a:bodyPr/>
          <a:lstStyle/>
          <a:p>
            <a:r>
              <a:rPr lang="en-US" dirty="0"/>
              <a:t>Large: Presentations, Word wall, listening to sounds, viewing art, reading books, watching videos,  charades, nature walk , word wall, and labeling the map</a:t>
            </a:r>
          </a:p>
          <a:p>
            <a:r>
              <a:rPr lang="en-US" dirty="0"/>
              <a:t>Small: Small group discussion, Creating animal sounds, comparing ecosystems, Poster boards, peer review, </a:t>
            </a:r>
          </a:p>
          <a:p>
            <a:r>
              <a:rPr lang="en-US"/>
              <a:t>Individual: read poster boards, writing poems, and researching word wall animal</a:t>
            </a:r>
          </a:p>
          <a:p>
            <a:endParaRPr lang="en-US"/>
          </a:p>
        </p:txBody>
      </p:sp>
    </p:spTree>
    <p:extLst>
      <p:ext uri="{BB962C8B-B14F-4D97-AF65-F5344CB8AC3E}">
        <p14:creationId xmlns:p14="http://schemas.microsoft.com/office/powerpoint/2010/main" val="42127025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559</TotalTime>
  <Words>700</Words>
  <Application>Microsoft Office PowerPoint</Application>
  <PresentationFormat>On-screen Show (4:3)</PresentationFormat>
  <Paragraphs>57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Angles</vt:lpstr>
      <vt:lpstr>Part 2</vt:lpstr>
      <vt:lpstr>Assessment </vt:lpstr>
      <vt:lpstr>PowerPoint Presentation</vt:lpstr>
      <vt:lpstr>PowerPoint Presentation</vt:lpstr>
      <vt:lpstr>Grouping patterns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2</dc:title>
  <dc:creator>Acer</dc:creator>
  <cp:lastModifiedBy>Acer</cp:lastModifiedBy>
  <cp:revision>3</cp:revision>
  <dcterms:created xsi:type="dcterms:W3CDTF">2014-11-11T15:58:42Z</dcterms:created>
  <dcterms:modified xsi:type="dcterms:W3CDTF">2014-11-21T13:49:53Z</dcterms:modified>
</cp:coreProperties>
</file>